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Oswald"/>
      <p:regular r:id="rId11"/>
      <p:bold r:id="rId12"/>
    </p:embeddedFont>
    <p:embeddedFont>
      <p:font typeface="Average" panose="02000503040000020003" pitchFamily="2" charset="77"/>
      <p:regular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0"/>
  </p:normalViewPr>
  <p:slideViewPr>
    <p:cSldViewPr snapToGrid="0" snapToObjects="1">
      <p:cViewPr varScale="1">
        <p:scale>
          <a:sx n="160" d="100"/>
          <a:sy n="160" d="100"/>
        </p:scale>
        <p:origin x="2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a:t>Når man velger multiplayer kan man velge mellom online og offline modus. Offline er det samme som vi har hatt før, hvor to spillere spiller på samme pc.</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a:t>Når spilleren velger online kommer det opp en liste over online spill som er laget. Her vises motstanderens navn og ranking og hvilken type spill motstanderen har valgt. Ved å markere et spill og trykke join game starter man spillet mot motstanderen.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a:t>Dersom man velger create online game kommer man til denne menyen hvor man kan skrive inn et navn til onlinespillet og velge spilltype. Når man trykker create vil man komme til spill screenen men spillet starter ikke før man har fått en motstander.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a:t>klassediagram + hovedklasser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no"/>
              <a:t>I tidligere iterasjoner har vi funnet gode måter å arbeide på som har gjort arbeidet enkelt og strukturert. Derfor har vi ikke hatt så mye utfordringer i denne iterasjonen. Noe vi har kjent litt på er at vi har litt lite motivasjon i forhold til tidligere iterasjoner. Dette har med at i starten var det spennende å få en applikasjon til å virke mens nå er det mer utvidelser og det er litt mindre motiverende. Det nærmer seg også eksamenstid som gjør at mange heller prioriterer andre fag. Noe annet som var litt utfordrende var at oppgavene vi har tatt for oss i denne iterasjonen var ganske spesifikke. Feks er det mange som ikke har erfaring med nettverk som vi har jobbet mye med. </a:t>
            </a:r>
            <a:endParaRPr/>
          </a:p>
          <a:p>
            <a:pPr marL="0" lvl="0" indent="0" rtl="0">
              <a:lnSpc>
                <a:spcPct val="115000"/>
              </a:lnSpc>
              <a:spcBef>
                <a:spcPts val="0"/>
              </a:spcBef>
              <a:spcAft>
                <a:spcPts val="0"/>
              </a:spcAft>
              <a:buNone/>
            </a:pPr>
            <a:endParaRPr/>
          </a:p>
          <a:p>
            <a:pPr marL="0" lvl="0" indent="0" rtl="0">
              <a:lnSpc>
                <a:spcPct val="115000"/>
              </a:lnSpc>
              <a:spcBef>
                <a:spcPts val="0"/>
              </a:spcBef>
              <a:spcAft>
                <a:spcPts val="0"/>
              </a:spcAft>
              <a:buNone/>
            </a:pPr>
            <a:r>
              <a:rPr lang="no"/>
              <a:t>Vi snakket om tidligere å lage et eget dokument for å holde styr på bugs. Dette har vi laget men vi fikk ikke bruk for det fordi vi har rettet opp alle bugs med en gang vi finner den. Vi fant tidlig ut hva vi skulle gjøre i denne iterasjonen og delegerte derfor oppgaver tidlig, noe som gjorde det mulig for oss å arbeide når man vil. Koden er skrevet på en måte som gjør den veldig enkel å endre på, noe som har gjort denne iterasjonen enklere. </a:t>
            </a:r>
            <a:endParaRPr/>
          </a:p>
          <a:p>
            <a:pPr marL="0" lvl="0" indent="0" rtl="0">
              <a:lnSpc>
                <a:spcPct val="115000"/>
              </a:lnSpc>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Shape 10"/>
          <p:cNvGrpSpPr/>
          <p:nvPr/>
        </p:nvGrpSpPr>
        <p:grpSpPr>
          <a:xfrm>
            <a:off x="4350279" y="2855377"/>
            <a:ext cx="443589"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4" name="Shape 14"/>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Shape 15"/>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Shape 50"/>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Shape 5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Shape 42"/>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Shape 43"/>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n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Shape 8"/>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spcBef>
                <a:spcPts val="0"/>
              </a:spcBef>
              <a:spcAft>
                <a:spcPts val="0"/>
              </a:spcAft>
              <a:buNone/>
            </a:pPr>
            <a:fld id="{00000000-1234-1234-1234-123412341234}" type="slidenum">
              <a:rPr lang="no"/>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671258" y="632550"/>
            <a:ext cx="7801500" cy="17301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no" sz="6500"/>
              <a:t>🚀 Team NASA 🚀</a:t>
            </a:r>
            <a:r>
              <a:rPr lang="no"/>
              <a:t> </a:t>
            </a:r>
            <a:endParaRPr/>
          </a:p>
        </p:txBody>
      </p:sp>
      <p:sp>
        <p:nvSpPr>
          <p:cNvPr id="60" name="Shape 60"/>
          <p:cNvSpPr txBox="1">
            <a:spLocks noGrp="1"/>
          </p:cNvSpPr>
          <p:nvPr>
            <p:ph type="subTitle" idx="1"/>
          </p:nvPr>
        </p:nvSpPr>
        <p:spPr>
          <a:xfrm>
            <a:off x="671250" y="2831426"/>
            <a:ext cx="7801500" cy="792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sz="2500">
                <a:latin typeface="Cambria"/>
                <a:ea typeface="Cambria"/>
                <a:cs typeface="Cambria"/>
                <a:sym typeface="Cambria"/>
              </a:rPr>
              <a:t>INF112</a:t>
            </a:r>
            <a:endParaRPr sz="2500">
              <a:latin typeface="Cambria"/>
              <a:ea typeface="Cambria"/>
              <a:cs typeface="Cambria"/>
              <a:sym typeface="Cambria"/>
            </a:endParaRPr>
          </a:p>
          <a:p>
            <a:pPr marL="0" lvl="0" indent="0" rtl="0">
              <a:spcBef>
                <a:spcPts val="0"/>
              </a:spcBef>
              <a:spcAft>
                <a:spcPts val="0"/>
              </a:spcAft>
              <a:buNone/>
            </a:pPr>
            <a:r>
              <a:rPr lang="no" sz="2500">
                <a:latin typeface="Cambria"/>
                <a:ea typeface="Cambria"/>
                <a:cs typeface="Cambria"/>
                <a:sym typeface="Cambria"/>
              </a:rPr>
              <a:t> Obligatory assignment 5</a:t>
            </a:r>
            <a:endParaRPr sz="2500">
              <a:latin typeface="Cambria"/>
              <a:ea typeface="Cambria"/>
              <a:cs typeface="Cambria"/>
              <a:sym typeface="Cambria"/>
            </a:endParaRPr>
          </a:p>
        </p:txBody>
      </p:sp>
      <p:sp>
        <p:nvSpPr>
          <p:cNvPr id="61" name="Shape 61"/>
          <p:cNvSpPr txBox="1">
            <a:spLocks noGrp="1"/>
          </p:cNvSpPr>
          <p:nvPr>
            <p:ph type="body" idx="4294967295"/>
          </p:nvPr>
        </p:nvSpPr>
        <p:spPr>
          <a:xfrm>
            <a:off x="1544550" y="3861825"/>
            <a:ext cx="6054900" cy="971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no">
                <a:latin typeface="Cambria"/>
                <a:ea typeface="Cambria"/>
                <a:cs typeface="Cambria"/>
                <a:sym typeface="Cambria"/>
              </a:rPr>
              <a:t>Jonas Triki, Sofia Eika, Marianne Fuglestad, Eirin Sognnes, Jonas Trædal, Stian Fagerli, Elise Fiskeseth, Paraneetharan Sabaratnam &amp; Jonas Wagle</a:t>
            </a:r>
            <a:endParaRPr>
              <a:latin typeface="Cambria"/>
              <a:ea typeface="Cambria"/>
              <a:cs typeface="Cambria"/>
              <a:sym typeface="Cambria"/>
            </a:endParaRPr>
          </a:p>
          <a:p>
            <a:pPr marL="0" lvl="0" indent="0" rtl="0">
              <a:spcBef>
                <a:spcPts val="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a:t>Multiplayer</a:t>
            </a:r>
            <a:endParaRPr/>
          </a:p>
        </p:txBody>
      </p:sp>
      <p:pic>
        <p:nvPicPr>
          <p:cNvPr id="67" name="Shape 67"/>
          <p:cNvPicPr preferRelativeResize="0"/>
          <p:nvPr/>
        </p:nvPicPr>
        <p:blipFill>
          <a:blip r:embed="rId3">
            <a:alphaModFix/>
          </a:blip>
          <a:stretch>
            <a:fillRect/>
          </a:stretch>
        </p:blipFill>
        <p:spPr>
          <a:xfrm>
            <a:off x="2291752" y="0"/>
            <a:ext cx="6852246" cy="5143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2865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a:t>List of</a:t>
            </a:r>
            <a:endParaRPr/>
          </a:p>
          <a:p>
            <a:pPr marL="0" lvl="0" indent="0">
              <a:spcBef>
                <a:spcPts val="0"/>
              </a:spcBef>
              <a:spcAft>
                <a:spcPts val="0"/>
              </a:spcAft>
              <a:buNone/>
            </a:pPr>
            <a:r>
              <a:rPr lang="no"/>
              <a:t>online</a:t>
            </a:r>
            <a:endParaRPr/>
          </a:p>
          <a:p>
            <a:pPr marL="0" lvl="0" indent="0">
              <a:spcBef>
                <a:spcPts val="0"/>
              </a:spcBef>
              <a:spcAft>
                <a:spcPts val="0"/>
              </a:spcAft>
              <a:buNone/>
            </a:pPr>
            <a:r>
              <a:rPr lang="no"/>
              <a:t>games</a:t>
            </a:r>
            <a:endParaRPr/>
          </a:p>
        </p:txBody>
      </p:sp>
      <p:pic>
        <p:nvPicPr>
          <p:cNvPr id="73" name="Shape 73"/>
          <p:cNvPicPr preferRelativeResize="0"/>
          <p:nvPr/>
        </p:nvPicPr>
        <p:blipFill>
          <a:blip r:embed="rId3">
            <a:alphaModFix/>
          </a:blip>
          <a:stretch>
            <a:fillRect/>
          </a:stretch>
        </p:blipFill>
        <p:spPr>
          <a:xfrm>
            <a:off x="2236503" y="0"/>
            <a:ext cx="6907487"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a:t>Create</a:t>
            </a:r>
            <a:endParaRPr/>
          </a:p>
          <a:p>
            <a:pPr marL="0" lvl="0" indent="0">
              <a:spcBef>
                <a:spcPts val="0"/>
              </a:spcBef>
              <a:spcAft>
                <a:spcPts val="0"/>
              </a:spcAft>
              <a:buNone/>
            </a:pPr>
            <a:r>
              <a:rPr lang="no"/>
              <a:t>online</a:t>
            </a:r>
            <a:endParaRPr/>
          </a:p>
          <a:p>
            <a:pPr marL="0" lvl="0" indent="0">
              <a:spcBef>
                <a:spcPts val="0"/>
              </a:spcBef>
              <a:spcAft>
                <a:spcPts val="0"/>
              </a:spcAft>
              <a:buNone/>
            </a:pPr>
            <a:r>
              <a:rPr lang="no"/>
              <a:t>game</a:t>
            </a:r>
            <a:endParaRPr/>
          </a:p>
        </p:txBody>
      </p:sp>
      <p:pic>
        <p:nvPicPr>
          <p:cNvPr id="79" name="Shape 79"/>
          <p:cNvPicPr preferRelativeResize="0"/>
          <p:nvPr/>
        </p:nvPicPr>
        <p:blipFill>
          <a:blip r:embed="rId3">
            <a:alphaModFix/>
          </a:blip>
          <a:stretch>
            <a:fillRect/>
          </a:stretch>
        </p:blipFill>
        <p:spPr>
          <a:xfrm>
            <a:off x="2254137" y="0"/>
            <a:ext cx="6889864"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3"/>
        <p:cNvGrpSpPr/>
        <p:nvPr/>
      </p:nvGrpSpPr>
      <p:grpSpPr>
        <a:xfrm>
          <a:off x="0" y="0"/>
          <a:ext cx="0" cy="0"/>
          <a:chOff x="0" y="0"/>
          <a:chExt cx="0" cy="0"/>
        </a:xfrm>
      </p:grpSpPr>
      <p:pic>
        <p:nvPicPr>
          <p:cNvPr id="84" name="Shape 84"/>
          <p:cNvPicPr preferRelativeResize="0"/>
          <p:nvPr/>
        </p:nvPicPr>
        <p:blipFill rotWithShape="1">
          <a:blip r:embed="rId3">
            <a:alphaModFix/>
          </a:blip>
          <a:srcRect/>
          <a:stretch/>
        </p:blipFill>
        <p:spPr>
          <a:xfrm>
            <a:off x="1457390" y="0"/>
            <a:ext cx="7686622" cy="5143498"/>
          </a:xfrm>
          <a:prstGeom prst="rect">
            <a:avLst/>
          </a:prstGeom>
          <a:noFill/>
          <a:ln>
            <a:noFill/>
          </a:ln>
        </p:spPr>
      </p:pic>
      <p:sp>
        <p:nvSpPr>
          <p:cNvPr id="85" name="Shape 85"/>
          <p:cNvSpPr txBox="1">
            <a:spLocks noGrp="1"/>
          </p:cNvSpPr>
          <p:nvPr>
            <p:ph type="title"/>
          </p:nvPr>
        </p:nvSpPr>
        <p:spPr>
          <a:xfrm>
            <a:off x="311700" y="0"/>
            <a:ext cx="4214700" cy="1235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no" sz="4800" b="1">
                <a:solidFill>
                  <a:srgbClr val="000000"/>
                </a:solidFill>
              </a:rPr>
              <a:t>Class diagram</a:t>
            </a:r>
            <a:endParaRPr sz="4800" b="1">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1740600" y="201088"/>
            <a:ext cx="5065200" cy="92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no" sz="4800"/>
              <a:t>Online software stack</a:t>
            </a:r>
            <a:endParaRPr sz="4800"/>
          </a:p>
        </p:txBody>
      </p:sp>
      <p:pic>
        <p:nvPicPr>
          <p:cNvPr id="91" name="Shape 91" descr="Bilderesultat for Heroku"/>
          <p:cNvPicPr preferRelativeResize="0"/>
          <p:nvPr/>
        </p:nvPicPr>
        <p:blipFill>
          <a:blip r:embed="rId3">
            <a:alphaModFix/>
          </a:blip>
          <a:stretch>
            <a:fillRect/>
          </a:stretch>
        </p:blipFill>
        <p:spPr>
          <a:xfrm>
            <a:off x="342098" y="268300"/>
            <a:ext cx="2452375" cy="1532725"/>
          </a:xfrm>
          <a:prstGeom prst="rect">
            <a:avLst/>
          </a:prstGeom>
          <a:noFill/>
          <a:ln>
            <a:noFill/>
          </a:ln>
        </p:spPr>
      </p:pic>
      <p:pic>
        <p:nvPicPr>
          <p:cNvPr id="92" name="Shape 92" descr="Bilderesultat for node js express"/>
          <p:cNvPicPr preferRelativeResize="0"/>
          <p:nvPr/>
        </p:nvPicPr>
        <p:blipFill>
          <a:blip r:embed="rId4">
            <a:alphaModFix/>
          </a:blip>
          <a:stretch>
            <a:fillRect/>
          </a:stretch>
        </p:blipFill>
        <p:spPr>
          <a:xfrm>
            <a:off x="342101" y="2118138"/>
            <a:ext cx="2452376" cy="1634917"/>
          </a:xfrm>
          <a:prstGeom prst="rect">
            <a:avLst/>
          </a:prstGeom>
          <a:noFill/>
          <a:ln>
            <a:noFill/>
          </a:ln>
        </p:spPr>
      </p:pic>
      <p:pic>
        <p:nvPicPr>
          <p:cNvPr id="93" name="Shape 93" descr="Bilderesultat for Socket IO"/>
          <p:cNvPicPr preferRelativeResize="0"/>
          <p:nvPr/>
        </p:nvPicPr>
        <p:blipFill>
          <a:blip r:embed="rId5">
            <a:alphaModFix/>
          </a:blip>
          <a:stretch>
            <a:fillRect/>
          </a:stretch>
        </p:blipFill>
        <p:spPr>
          <a:xfrm>
            <a:off x="342100" y="4070165"/>
            <a:ext cx="2452375" cy="876935"/>
          </a:xfrm>
          <a:prstGeom prst="rect">
            <a:avLst/>
          </a:prstGeom>
          <a:noFill/>
          <a:ln>
            <a:noFill/>
          </a:ln>
        </p:spPr>
      </p:pic>
      <p:pic>
        <p:nvPicPr>
          <p:cNvPr id="94" name="Shape 94"/>
          <p:cNvPicPr preferRelativeResize="0"/>
          <p:nvPr/>
        </p:nvPicPr>
        <p:blipFill rotWithShape="1">
          <a:blip r:embed="rId6">
            <a:alphaModFix/>
          </a:blip>
          <a:srcRect l="24275" t="31426" r="25836" b="32501"/>
          <a:stretch/>
        </p:blipFill>
        <p:spPr>
          <a:xfrm>
            <a:off x="5629425" y="225675"/>
            <a:ext cx="2587297" cy="876925"/>
          </a:xfrm>
          <a:prstGeom prst="rect">
            <a:avLst/>
          </a:prstGeom>
          <a:noFill/>
          <a:ln>
            <a:noFill/>
          </a:ln>
        </p:spPr>
      </p:pic>
      <p:sp>
        <p:nvSpPr>
          <p:cNvPr id="95" name="Shape 95"/>
          <p:cNvSpPr txBox="1"/>
          <p:nvPr/>
        </p:nvSpPr>
        <p:spPr>
          <a:xfrm>
            <a:off x="342100" y="1801025"/>
            <a:ext cx="2452500" cy="317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no" sz="2400" b="1">
                <a:solidFill>
                  <a:srgbClr val="FFFFFF"/>
                </a:solidFill>
              </a:rPr>
              <a:t>+</a:t>
            </a:r>
            <a:endParaRPr sz="2400" b="1">
              <a:solidFill>
                <a:srgbClr val="FFFFFF"/>
              </a:solidFill>
            </a:endParaRPr>
          </a:p>
        </p:txBody>
      </p:sp>
      <p:pic>
        <p:nvPicPr>
          <p:cNvPr id="96" name="Shape 96"/>
          <p:cNvPicPr preferRelativeResize="0"/>
          <p:nvPr/>
        </p:nvPicPr>
        <p:blipFill>
          <a:blip r:embed="rId7">
            <a:alphaModFix/>
          </a:blip>
          <a:stretch>
            <a:fillRect/>
          </a:stretch>
        </p:blipFill>
        <p:spPr>
          <a:xfrm>
            <a:off x="6041138" y="2728050"/>
            <a:ext cx="2587274" cy="2038856"/>
          </a:xfrm>
          <a:prstGeom prst="rect">
            <a:avLst/>
          </a:prstGeom>
          <a:noFill/>
          <a:ln>
            <a:noFill/>
          </a:ln>
        </p:spPr>
      </p:pic>
      <p:sp>
        <p:nvSpPr>
          <p:cNvPr id="97" name="Shape 97"/>
          <p:cNvSpPr txBox="1"/>
          <p:nvPr/>
        </p:nvSpPr>
        <p:spPr>
          <a:xfrm>
            <a:off x="342100" y="3753075"/>
            <a:ext cx="2452500" cy="3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no" sz="2400" b="1">
                <a:solidFill>
                  <a:srgbClr val="FFFFFF"/>
                </a:solidFill>
              </a:rPr>
              <a:t>+</a:t>
            </a:r>
            <a:endParaRPr sz="2400" b="1">
              <a:solidFill>
                <a:srgbClr val="FFFFFF"/>
              </a:solidFill>
            </a:endParaRPr>
          </a:p>
        </p:txBody>
      </p:sp>
      <p:sp>
        <p:nvSpPr>
          <p:cNvPr id="98" name="Shape 98"/>
          <p:cNvSpPr txBox="1"/>
          <p:nvPr/>
        </p:nvSpPr>
        <p:spPr>
          <a:xfrm>
            <a:off x="3210858" y="1801025"/>
            <a:ext cx="2046600" cy="876900"/>
          </a:xfrm>
          <a:prstGeom prst="rect">
            <a:avLst/>
          </a:prstGeom>
          <a:solidFill>
            <a:srgbClr val="980000"/>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no">
                <a:solidFill>
                  <a:srgbClr val="FFFFFF"/>
                </a:solidFill>
              </a:rPr>
              <a:t>Socket.IO</a:t>
            </a:r>
            <a:endParaRPr>
              <a:solidFill>
                <a:srgbClr val="FFFFFF"/>
              </a:solidFill>
            </a:endParaRPr>
          </a:p>
          <a:p>
            <a:pPr marL="0" lvl="0" indent="0" algn="ctr">
              <a:spcBef>
                <a:spcPts val="0"/>
              </a:spcBef>
              <a:spcAft>
                <a:spcPts val="0"/>
              </a:spcAft>
              <a:buNone/>
            </a:pPr>
            <a:r>
              <a:rPr lang="no">
                <a:solidFill>
                  <a:srgbClr val="FFFFFF"/>
                </a:solidFill>
              </a:rPr>
              <a:t>Java Wrapper</a:t>
            </a:r>
            <a:endParaRPr>
              <a:solidFill>
                <a:srgbClr val="FFFFFF"/>
              </a:solidFill>
            </a:endParaRPr>
          </a:p>
        </p:txBody>
      </p:sp>
      <p:cxnSp>
        <p:nvCxnSpPr>
          <p:cNvPr id="99" name="Shape 99"/>
          <p:cNvCxnSpPr/>
          <p:nvPr/>
        </p:nvCxnSpPr>
        <p:spPr>
          <a:xfrm flipH="1">
            <a:off x="2919875" y="2728050"/>
            <a:ext cx="724800" cy="1413900"/>
          </a:xfrm>
          <a:prstGeom prst="straightConnector1">
            <a:avLst/>
          </a:prstGeom>
          <a:noFill/>
          <a:ln w="38100" cap="flat" cmpd="sng">
            <a:solidFill>
              <a:srgbClr val="00FFFF"/>
            </a:solidFill>
            <a:prstDash val="solid"/>
            <a:round/>
            <a:headEnd type="stealth" w="med" len="med"/>
            <a:tailEnd type="stealth" w="med" len="med"/>
          </a:ln>
        </p:spPr>
      </p:cxnSp>
      <p:cxnSp>
        <p:nvCxnSpPr>
          <p:cNvPr id="100" name="Shape 100"/>
          <p:cNvCxnSpPr/>
          <p:nvPr/>
        </p:nvCxnSpPr>
        <p:spPr>
          <a:xfrm flipH="1">
            <a:off x="2976700" y="753050"/>
            <a:ext cx="2514900" cy="206100"/>
          </a:xfrm>
          <a:prstGeom prst="straightConnector1">
            <a:avLst/>
          </a:prstGeom>
          <a:noFill/>
          <a:ln w="38100" cap="flat" cmpd="sng">
            <a:solidFill>
              <a:srgbClr val="00FFFF"/>
            </a:solidFill>
            <a:prstDash val="solid"/>
            <a:round/>
            <a:headEnd type="none" w="med" len="med"/>
            <a:tailEnd type="stealth" w="med" len="med"/>
          </a:ln>
        </p:spPr>
      </p:cxnSp>
      <p:cxnSp>
        <p:nvCxnSpPr>
          <p:cNvPr id="101" name="Shape 101"/>
          <p:cNvCxnSpPr/>
          <p:nvPr/>
        </p:nvCxnSpPr>
        <p:spPr>
          <a:xfrm>
            <a:off x="7168225" y="1307200"/>
            <a:ext cx="127800" cy="1186500"/>
          </a:xfrm>
          <a:prstGeom prst="straightConnector1">
            <a:avLst/>
          </a:prstGeom>
          <a:noFill/>
          <a:ln w="38100" cap="flat" cmpd="sng">
            <a:solidFill>
              <a:srgbClr val="00FFFF"/>
            </a:solidFill>
            <a:prstDash val="solid"/>
            <a:round/>
            <a:headEnd type="stealth" w="med" len="med"/>
            <a:tailEnd type="none" w="med" len="med"/>
          </a:ln>
        </p:spPr>
      </p:cxnSp>
      <p:cxnSp>
        <p:nvCxnSpPr>
          <p:cNvPr id="102" name="Shape 102"/>
          <p:cNvCxnSpPr/>
          <p:nvPr/>
        </p:nvCxnSpPr>
        <p:spPr>
          <a:xfrm>
            <a:off x="4783875" y="2728050"/>
            <a:ext cx="1134000" cy="1001700"/>
          </a:xfrm>
          <a:prstGeom prst="straightConnector1">
            <a:avLst/>
          </a:prstGeom>
          <a:noFill/>
          <a:ln w="38100" cap="flat" cmpd="sng">
            <a:solidFill>
              <a:srgbClr val="00FFFF"/>
            </a:solidFill>
            <a:prstDash val="solid"/>
            <a:round/>
            <a:headEnd type="stealth" w="med" len="med"/>
            <a:tailEnd type="stealth"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1000"/>
                                        <p:tgtEl>
                                          <p:spTgt spid="91"/>
                                        </p:tgtEl>
                                      </p:cBhvr>
                                    </p:animEffect>
                                  </p:childTnLst>
                                </p:cTn>
                              </p:par>
                              <p:par>
                                <p:cTn id="8" presetID="1" presetClass="exit" presetSubtype="0" fill="hold" nodeType="withEffect">
                                  <p:stCondLst>
                                    <p:cond delay="0"/>
                                  </p:stCondLst>
                                  <p:childTnLst>
                                    <p:set>
                                      <p:cBhvr>
                                        <p:cTn id="9" dur="1" fill="hold">
                                          <p:stCondLst>
                                            <p:cond delay="0"/>
                                          </p:stCondLst>
                                        </p:cTn>
                                        <p:tgtEl>
                                          <p:spTgt spid="90"/>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95"/>
                                        </p:tgtEl>
                                        <p:attrNameLst>
                                          <p:attrName>style.visibility</p:attrName>
                                        </p:attrNameLst>
                                      </p:cBhvr>
                                      <p:to>
                                        <p:strVal val="visible"/>
                                      </p:to>
                                    </p:set>
                                    <p:animEffect transition="in" filter="fade">
                                      <p:cBhvr>
                                        <p:cTn id="14" dur="1000"/>
                                        <p:tgtEl>
                                          <p:spTgt spid="95"/>
                                        </p:tgtEl>
                                      </p:cBhvr>
                                    </p:animEffect>
                                  </p:childTnLst>
                                </p:cTn>
                              </p:par>
                              <p:par>
                                <p:cTn id="15" presetID="10" presetClass="entr" presetSubtype="0" fill="hold" nodeType="with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fade">
                                      <p:cBhvr>
                                        <p:cTn id="17" dur="1000"/>
                                        <p:tgtEl>
                                          <p:spTgt spid="9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7"/>
                                        </p:tgtEl>
                                        <p:attrNameLst>
                                          <p:attrName>style.visibility</p:attrName>
                                        </p:attrNameLst>
                                      </p:cBhvr>
                                      <p:to>
                                        <p:strVal val="visible"/>
                                      </p:to>
                                    </p:set>
                                    <p:animEffect transition="in" filter="fade">
                                      <p:cBhvr>
                                        <p:cTn id="22" dur="1000"/>
                                        <p:tgtEl>
                                          <p:spTgt spid="97"/>
                                        </p:tgtEl>
                                      </p:cBhvr>
                                    </p:animEffect>
                                  </p:childTnLst>
                                </p:cTn>
                              </p:par>
                              <p:par>
                                <p:cTn id="23" presetID="10" presetClass="entr" presetSubtype="0" fill="hold" nodeType="withEffect">
                                  <p:stCondLst>
                                    <p:cond delay="0"/>
                                  </p:stCondLst>
                                  <p:childTnLst>
                                    <p:set>
                                      <p:cBhvr>
                                        <p:cTn id="24" dur="1" fill="hold">
                                          <p:stCondLst>
                                            <p:cond delay="0"/>
                                          </p:stCondLst>
                                        </p:cTn>
                                        <p:tgtEl>
                                          <p:spTgt spid="93"/>
                                        </p:tgtEl>
                                        <p:attrNameLst>
                                          <p:attrName>style.visibility</p:attrName>
                                        </p:attrNameLst>
                                      </p:cBhvr>
                                      <p:to>
                                        <p:strVal val="visible"/>
                                      </p:to>
                                    </p:set>
                                    <p:animEffect transition="in" filter="fade">
                                      <p:cBhvr>
                                        <p:cTn id="25" dur="1000"/>
                                        <p:tgtEl>
                                          <p:spTgt spid="9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96"/>
                                        </p:tgtEl>
                                        <p:attrNameLst>
                                          <p:attrName>style.visibility</p:attrName>
                                        </p:attrNameLst>
                                      </p:cBhvr>
                                      <p:to>
                                        <p:strVal val="visible"/>
                                      </p:to>
                                    </p:set>
                                    <p:animEffect transition="in" filter="fade">
                                      <p:cBhvr>
                                        <p:cTn id="30" dur="1000"/>
                                        <p:tgtEl>
                                          <p:spTgt spid="9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9"/>
                                        </p:tgtEl>
                                        <p:attrNameLst>
                                          <p:attrName>style.visibility</p:attrName>
                                        </p:attrNameLst>
                                      </p:cBhvr>
                                      <p:to>
                                        <p:strVal val="visible"/>
                                      </p:to>
                                    </p:set>
                                    <p:animEffect transition="in" filter="fade">
                                      <p:cBhvr>
                                        <p:cTn id="35" dur="1000"/>
                                        <p:tgtEl>
                                          <p:spTgt spid="99"/>
                                        </p:tgtEl>
                                      </p:cBhvr>
                                    </p:animEffect>
                                  </p:childTnLst>
                                </p:cTn>
                              </p:par>
                              <p:par>
                                <p:cTn id="36" presetID="10" presetClass="entr" presetSubtype="0" fill="hold" nodeType="withEffect">
                                  <p:stCondLst>
                                    <p:cond delay="0"/>
                                  </p:stCondLst>
                                  <p:childTnLst>
                                    <p:set>
                                      <p:cBhvr>
                                        <p:cTn id="37" dur="1" fill="hold">
                                          <p:stCondLst>
                                            <p:cond delay="0"/>
                                          </p:stCondLst>
                                        </p:cTn>
                                        <p:tgtEl>
                                          <p:spTgt spid="102"/>
                                        </p:tgtEl>
                                        <p:attrNameLst>
                                          <p:attrName>style.visibility</p:attrName>
                                        </p:attrNameLst>
                                      </p:cBhvr>
                                      <p:to>
                                        <p:strVal val="visible"/>
                                      </p:to>
                                    </p:set>
                                    <p:animEffect transition="in" filter="fade">
                                      <p:cBhvr>
                                        <p:cTn id="38" dur="1000"/>
                                        <p:tgtEl>
                                          <p:spTgt spid="102"/>
                                        </p:tgtEl>
                                      </p:cBhvr>
                                    </p:animEffect>
                                  </p:childTnLst>
                                </p:cTn>
                              </p:par>
                              <p:par>
                                <p:cTn id="39" presetID="10" presetClass="entr" presetSubtype="0" fill="hold" nodeType="withEffect">
                                  <p:stCondLst>
                                    <p:cond delay="0"/>
                                  </p:stCondLst>
                                  <p:childTnLst>
                                    <p:set>
                                      <p:cBhvr>
                                        <p:cTn id="40" dur="1" fill="hold">
                                          <p:stCondLst>
                                            <p:cond delay="0"/>
                                          </p:stCondLst>
                                        </p:cTn>
                                        <p:tgtEl>
                                          <p:spTgt spid="98"/>
                                        </p:tgtEl>
                                        <p:attrNameLst>
                                          <p:attrName>style.visibility</p:attrName>
                                        </p:attrNameLst>
                                      </p:cBhvr>
                                      <p:to>
                                        <p:strVal val="visible"/>
                                      </p:to>
                                    </p:set>
                                    <p:animEffect transition="in" filter="fade">
                                      <p:cBhvr>
                                        <p:cTn id="41" dur="1000"/>
                                        <p:tgtEl>
                                          <p:spTgt spid="98"/>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94"/>
                                        </p:tgtEl>
                                        <p:attrNameLst>
                                          <p:attrName>style.visibility</p:attrName>
                                        </p:attrNameLst>
                                      </p:cBhvr>
                                      <p:to>
                                        <p:strVal val="visible"/>
                                      </p:to>
                                    </p:set>
                                    <p:animEffect transition="in" filter="fade">
                                      <p:cBhvr>
                                        <p:cTn id="46" dur="1000"/>
                                        <p:tgtEl>
                                          <p:spTgt spid="94"/>
                                        </p:tgtEl>
                                      </p:cBhvr>
                                    </p:animEffect>
                                  </p:childTnLst>
                                </p:cTn>
                              </p:par>
                              <p:par>
                                <p:cTn id="47" presetID="10" presetClass="entr" presetSubtype="0" fill="hold" nodeType="withEffect">
                                  <p:stCondLst>
                                    <p:cond delay="0"/>
                                  </p:stCondLst>
                                  <p:childTnLst>
                                    <p:set>
                                      <p:cBhvr>
                                        <p:cTn id="48" dur="1" fill="hold">
                                          <p:stCondLst>
                                            <p:cond delay="0"/>
                                          </p:stCondLst>
                                        </p:cTn>
                                        <p:tgtEl>
                                          <p:spTgt spid="100"/>
                                        </p:tgtEl>
                                        <p:attrNameLst>
                                          <p:attrName>style.visibility</p:attrName>
                                        </p:attrNameLst>
                                      </p:cBhvr>
                                      <p:to>
                                        <p:strVal val="visible"/>
                                      </p:to>
                                    </p:set>
                                    <p:animEffect transition="in" filter="fade">
                                      <p:cBhvr>
                                        <p:cTn id="49" dur="1000"/>
                                        <p:tgtEl>
                                          <p:spTgt spid="100"/>
                                        </p:tgtEl>
                                      </p:cBhvr>
                                    </p:animEffect>
                                  </p:childTnLst>
                                </p:cTn>
                              </p:par>
                              <p:par>
                                <p:cTn id="50" presetID="10" presetClass="entr" presetSubtype="0" fill="hold" nodeType="withEffect">
                                  <p:stCondLst>
                                    <p:cond delay="0"/>
                                  </p:stCondLst>
                                  <p:childTnLst>
                                    <p:set>
                                      <p:cBhvr>
                                        <p:cTn id="51" dur="1" fill="hold">
                                          <p:stCondLst>
                                            <p:cond delay="0"/>
                                          </p:stCondLst>
                                        </p:cTn>
                                        <p:tgtEl>
                                          <p:spTgt spid="101"/>
                                        </p:tgtEl>
                                        <p:attrNameLst>
                                          <p:attrName>style.visibility</p:attrName>
                                        </p:attrNameLst>
                                      </p:cBhvr>
                                      <p:to>
                                        <p:strVal val="visible"/>
                                      </p:to>
                                    </p:set>
                                    <p:animEffect transition="in" filter="fade">
                                      <p:cBhvr>
                                        <p:cTn id="52" dur="10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2" name="Video-presentation.mp4">
            <a:hlinkClick r:id="" action="ppaction://media"/>
            <a:extLst>
              <a:ext uri="{FF2B5EF4-FFF2-40B4-BE49-F238E27FC236}">
                <a16:creationId xmlns:a16="http://schemas.microsoft.com/office/drawing/2014/main" id="{F857E114-C2D2-1D4A-8AD5-FCAF7D6A1A3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79513"/>
            <a:ext cx="9134645" cy="49606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0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a:t>Retrospective</a:t>
            </a:r>
            <a:endParaRPr/>
          </a:p>
        </p:txBody>
      </p:sp>
      <p:sp>
        <p:nvSpPr>
          <p:cNvPr id="114" name="Shape 1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no"/>
              <a:t>Challenges</a:t>
            </a:r>
            <a:endParaRPr/>
          </a:p>
          <a:p>
            <a:pPr marL="457200" lvl="0" indent="-342900" rtl="0">
              <a:spcBef>
                <a:spcPts val="1600"/>
              </a:spcBef>
              <a:spcAft>
                <a:spcPts val="0"/>
              </a:spcAft>
              <a:buSzPts val="1800"/>
              <a:buChar char="●"/>
            </a:pPr>
            <a:r>
              <a:rPr lang="no"/>
              <a:t>Lack of motivation</a:t>
            </a:r>
            <a:endParaRPr/>
          </a:p>
          <a:p>
            <a:pPr marL="457200" lvl="0" indent="-342900">
              <a:spcBef>
                <a:spcPts val="0"/>
              </a:spcBef>
              <a:spcAft>
                <a:spcPts val="0"/>
              </a:spcAft>
              <a:buSzPts val="1800"/>
              <a:buChar char="●"/>
            </a:pPr>
            <a:r>
              <a:rPr lang="no"/>
              <a:t>Tasks were very specific</a:t>
            </a:r>
            <a:endParaRPr/>
          </a:p>
          <a:p>
            <a:pPr marL="0" lvl="0" indent="0" rtl="0">
              <a:spcBef>
                <a:spcPts val="1600"/>
              </a:spcBef>
              <a:spcAft>
                <a:spcPts val="0"/>
              </a:spcAft>
              <a:buNone/>
            </a:pPr>
            <a:r>
              <a:rPr lang="no"/>
              <a:t>Things that went well:</a:t>
            </a:r>
            <a:endParaRPr/>
          </a:p>
          <a:p>
            <a:pPr marL="457200" lvl="0" indent="-342900" rtl="0">
              <a:spcBef>
                <a:spcPts val="1600"/>
              </a:spcBef>
              <a:spcAft>
                <a:spcPts val="0"/>
              </a:spcAft>
              <a:buSzPts val="1800"/>
              <a:buChar char="●"/>
            </a:pPr>
            <a:r>
              <a:rPr lang="no"/>
              <a:t>Issued bugs soon as they arrived</a:t>
            </a:r>
            <a:endParaRPr/>
          </a:p>
          <a:p>
            <a:pPr marL="457200" lvl="0" indent="-342900" rtl="0">
              <a:spcBef>
                <a:spcPts val="0"/>
              </a:spcBef>
              <a:spcAft>
                <a:spcPts val="0"/>
              </a:spcAft>
              <a:buSzPts val="1800"/>
              <a:buChar char="●"/>
            </a:pPr>
            <a:r>
              <a:rPr lang="no"/>
              <a:t>Delegating tasks</a:t>
            </a:r>
            <a:endParaRPr/>
          </a:p>
          <a:p>
            <a:pPr marL="457200" lvl="0" indent="-342900" rtl="0">
              <a:spcBef>
                <a:spcPts val="0"/>
              </a:spcBef>
              <a:spcAft>
                <a:spcPts val="0"/>
              </a:spcAft>
              <a:buSzPts val="1800"/>
              <a:buChar char="●"/>
            </a:pPr>
            <a:r>
              <a:rPr lang="no"/>
              <a:t>Easy to alter code </a:t>
            </a:r>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430</Words>
  <Application>Microsoft Macintosh PowerPoint</Application>
  <PresentationFormat>Skjermfremvisning (16:9)</PresentationFormat>
  <Paragraphs>32</Paragraphs>
  <Slides>8</Slides>
  <Notes>8</Notes>
  <HiddenSlides>0</HiddenSlides>
  <MMClips>1</MMClips>
  <ScaleCrop>false</ScaleCrop>
  <HeadingPairs>
    <vt:vector size="6" baseType="variant">
      <vt:variant>
        <vt:lpstr>Brukte skrifter</vt:lpstr>
      </vt:variant>
      <vt:variant>
        <vt:i4>4</vt:i4>
      </vt:variant>
      <vt:variant>
        <vt:lpstr>Tema</vt:lpstr>
      </vt:variant>
      <vt:variant>
        <vt:i4>1</vt:i4>
      </vt:variant>
      <vt:variant>
        <vt:lpstr>Lysbildetitler</vt:lpstr>
      </vt:variant>
      <vt:variant>
        <vt:i4>8</vt:i4>
      </vt:variant>
    </vt:vector>
  </HeadingPairs>
  <TitlesOfParts>
    <vt:vector size="13" baseType="lpstr">
      <vt:lpstr>Oswald</vt:lpstr>
      <vt:lpstr>Arial</vt:lpstr>
      <vt:lpstr>Cambria</vt:lpstr>
      <vt:lpstr>Average</vt:lpstr>
      <vt:lpstr>Slate</vt:lpstr>
      <vt:lpstr>🚀 Team NASA 🚀 </vt:lpstr>
      <vt:lpstr>Multiplayer</vt:lpstr>
      <vt:lpstr>List of online games</vt:lpstr>
      <vt:lpstr>Create online game</vt:lpstr>
      <vt:lpstr>Class diagram</vt:lpstr>
      <vt:lpstr>Online software stack</vt:lpstr>
      <vt:lpstr>PowerPoint-presentasjon</vt:lpstr>
      <vt:lpstr>Retrospective</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Team NASA 🚀 </dc:title>
  <cp:lastModifiedBy>Jonas Folkvord Triki</cp:lastModifiedBy>
  <cp:revision>1</cp:revision>
  <dcterms:modified xsi:type="dcterms:W3CDTF">2018-05-11T00:19:41Z</dcterms:modified>
</cp:coreProperties>
</file>